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0737" rtl="0" fontAlgn="auto" latinLnBrk="0" hangingPunct="0">
      <a:lnSpc>
        <a:spcPts val="1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all" spc="300" normalizeH="0" baseline="0">
        <a:ln>
          <a:noFill/>
        </a:ln>
        <a:solidFill>
          <a:srgbClr val="323E48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0737" rtl="0" fontAlgn="auto" latinLnBrk="0" hangingPunct="0">
      <a:lnSpc>
        <a:spcPts val="1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all" spc="300" normalizeH="0" baseline="0">
        <a:ln>
          <a:noFill/>
        </a:ln>
        <a:solidFill>
          <a:srgbClr val="323E48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0737" rtl="0" fontAlgn="auto" latinLnBrk="0" hangingPunct="0">
      <a:lnSpc>
        <a:spcPts val="1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all" spc="300" normalizeH="0" baseline="0">
        <a:ln>
          <a:noFill/>
        </a:ln>
        <a:solidFill>
          <a:srgbClr val="323E48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0737" rtl="0" fontAlgn="auto" latinLnBrk="0" hangingPunct="0">
      <a:lnSpc>
        <a:spcPts val="1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all" spc="300" normalizeH="0" baseline="0">
        <a:ln>
          <a:noFill/>
        </a:ln>
        <a:solidFill>
          <a:srgbClr val="323E48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0737" rtl="0" fontAlgn="auto" latinLnBrk="0" hangingPunct="0">
      <a:lnSpc>
        <a:spcPts val="1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all" spc="300" normalizeH="0" baseline="0">
        <a:ln>
          <a:noFill/>
        </a:ln>
        <a:solidFill>
          <a:srgbClr val="323E48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0737" rtl="0" fontAlgn="auto" latinLnBrk="0" hangingPunct="0">
      <a:lnSpc>
        <a:spcPts val="1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all" spc="300" normalizeH="0" baseline="0">
        <a:ln>
          <a:noFill/>
        </a:ln>
        <a:solidFill>
          <a:srgbClr val="323E48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0737" rtl="0" fontAlgn="auto" latinLnBrk="0" hangingPunct="0">
      <a:lnSpc>
        <a:spcPts val="1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all" spc="300" normalizeH="0" baseline="0">
        <a:ln>
          <a:noFill/>
        </a:ln>
        <a:solidFill>
          <a:srgbClr val="323E48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0737" rtl="0" fontAlgn="auto" latinLnBrk="0" hangingPunct="0">
      <a:lnSpc>
        <a:spcPts val="1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all" spc="300" normalizeH="0" baseline="0">
        <a:ln>
          <a:noFill/>
        </a:ln>
        <a:solidFill>
          <a:srgbClr val="323E48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0737" rtl="0" fontAlgn="auto" latinLnBrk="0" hangingPunct="0">
      <a:lnSpc>
        <a:spcPts val="10000"/>
      </a:lnSpc>
      <a:spcBef>
        <a:spcPts val="0"/>
      </a:spcBef>
      <a:spcAft>
        <a:spcPts val="0"/>
      </a:spcAft>
      <a:buClrTx/>
      <a:buSzTx/>
      <a:buFontTx/>
      <a:buNone/>
      <a:tabLst/>
      <a:defRPr kumimoji="0" sz="8800" b="0" i="0" u="none" strike="noStrike" cap="all" spc="300" normalizeH="0" baseline="0">
        <a:ln>
          <a:noFill/>
        </a:ln>
        <a:solidFill>
          <a:srgbClr val="323E48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323E48"/>
        </a:fontRef>
        <a:srgbClr val="323E48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12700" cap="flat">
              <a:solidFill>
                <a:srgbClr val="D9DAD3"/>
              </a:solidFill>
              <a:prstDash val="solid"/>
              <a:round/>
            </a:ln>
          </a:top>
          <a:bottom>
            <a:ln w="127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D9DAD3"/>
        </a:fontRef>
        <a:srgbClr val="D9DAD3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12700" cap="flat">
              <a:solidFill>
                <a:srgbClr val="D9DAD3"/>
              </a:solidFill>
              <a:prstDash val="solid"/>
              <a:round/>
            </a:ln>
          </a:top>
          <a:bottom>
            <a:ln w="127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D9DAD3"/>
        </a:fontRef>
        <a:srgbClr val="D9DAD3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38100" cap="flat">
              <a:solidFill>
                <a:srgbClr val="D9DAD3"/>
              </a:solidFill>
              <a:prstDash val="solid"/>
              <a:round/>
            </a:ln>
          </a:top>
          <a:bottom>
            <a:ln w="127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D9DAD3"/>
        </a:fontRef>
        <a:srgbClr val="D9DAD3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12700" cap="flat">
              <a:solidFill>
                <a:srgbClr val="D9DAD3"/>
              </a:solidFill>
              <a:prstDash val="solid"/>
              <a:round/>
            </a:ln>
          </a:top>
          <a:bottom>
            <a:ln w="381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323E48"/>
        </a:fontRef>
        <a:srgbClr val="323E48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12700" cap="flat">
              <a:solidFill>
                <a:srgbClr val="D9DAD3"/>
              </a:solidFill>
              <a:prstDash val="solid"/>
              <a:round/>
            </a:ln>
          </a:top>
          <a:bottom>
            <a:ln w="127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D9DAD3"/>
        </a:fontRef>
        <a:srgbClr val="D9DAD3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12700" cap="flat">
              <a:solidFill>
                <a:srgbClr val="D9DAD3"/>
              </a:solidFill>
              <a:prstDash val="solid"/>
              <a:round/>
            </a:ln>
          </a:top>
          <a:bottom>
            <a:ln w="127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D9DAD3"/>
        </a:fontRef>
        <a:srgbClr val="D9DAD3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38100" cap="flat">
              <a:solidFill>
                <a:srgbClr val="D9DAD3"/>
              </a:solidFill>
              <a:prstDash val="solid"/>
              <a:round/>
            </a:ln>
          </a:top>
          <a:bottom>
            <a:ln w="127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D9DAD3"/>
        </a:fontRef>
        <a:srgbClr val="D9DAD3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12700" cap="flat">
              <a:solidFill>
                <a:srgbClr val="D9DAD3"/>
              </a:solidFill>
              <a:prstDash val="solid"/>
              <a:round/>
            </a:ln>
          </a:top>
          <a:bottom>
            <a:ln w="381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323E48"/>
        </a:fontRef>
        <a:srgbClr val="323E48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12700" cap="flat">
              <a:solidFill>
                <a:srgbClr val="D9DAD3"/>
              </a:solidFill>
              <a:prstDash val="solid"/>
              <a:round/>
            </a:ln>
          </a:top>
          <a:bottom>
            <a:ln w="127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D9DAD3"/>
        </a:fontRef>
        <a:srgbClr val="D9DAD3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12700" cap="flat">
              <a:solidFill>
                <a:srgbClr val="D9DAD3"/>
              </a:solidFill>
              <a:prstDash val="solid"/>
              <a:round/>
            </a:ln>
          </a:top>
          <a:bottom>
            <a:ln w="127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D9DAD3"/>
        </a:fontRef>
        <a:srgbClr val="D9DAD3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38100" cap="flat">
              <a:solidFill>
                <a:srgbClr val="D9DAD3"/>
              </a:solidFill>
              <a:prstDash val="solid"/>
              <a:round/>
            </a:ln>
          </a:top>
          <a:bottom>
            <a:ln w="127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D9DAD3"/>
        </a:fontRef>
        <a:srgbClr val="D9DAD3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12700" cap="flat">
              <a:solidFill>
                <a:srgbClr val="D9DAD3"/>
              </a:solidFill>
              <a:prstDash val="solid"/>
              <a:round/>
            </a:ln>
          </a:top>
          <a:bottom>
            <a:ln w="381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323E48"/>
        </a:fontRef>
        <a:srgbClr val="323E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8"/>
          </a:solidFill>
        </a:fill>
      </a:tcStyle>
    </a:wholeTbl>
    <a:band2H>
      <a:tcTxStyle/>
      <a:tcStyle>
        <a:tcBdr/>
        <a:fill>
          <a:solidFill>
            <a:srgbClr val="D9DAD3"/>
          </a:solidFill>
        </a:fill>
      </a:tcStyle>
    </a:band2H>
    <a:firstCol>
      <a:tcTxStyle b="on" i="off">
        <a:fontRef idx="minor">
          <a:srgbClr val="D9DAD3"/>
        </a:fontRef>
        <a:srgbClr val="D9DAD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23E48"/>
        </a:fontRef>
        <a:srgbClr val="323E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23E48"/>
              </a:solidFill>
              <a:prstDash val="solid"/>
              <a:round/>
            </a:ln>
          </a:top>
          <a:bottom>
            <a:ln w="25400" cap="flat">
              <a:solidFill>
                <a:srgbClr val="323E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9DAD3"/>
          </a:solidFill>
        </a:fill>
      </a:tcStyle>
    </a:lastRow>
    <a:firstRow>
      <a:tcTxStyle b="on" i="off">
        <a:fontRef idx="minor">
          <a:srgbClr val="D9DAD3"/>
        </a:fontRef>
        <a:srgbClr val="D9DAD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23E48"/>
              </a:solidFill>
              <a:prstDash val="solid"/>
              <a:round/>
            </a:ln>
          </a:top>
          <a:bottom>
            <a:ln w="25400" cap="flat">
              <a:solidFill>
                <a:srgbClr val="323E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323E48"/>
        </a:fontRef>
        <a:srgbClr val="323E48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12700" cap="flat">
              <a:solidFill>
                <a:srgbClr val="D9DAD3"/>
              </a:solidFill>
              <a:prstDash val="solid"/>
              <a:round/>
            </a:ln>
          </a:top>
          <a:bottom>
            <a:ln w="127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rgbClr val="CCCDCE"/>
          </a:solidFill>
        </a:fill>
      </a:tcStyle>
    </a:wholeTbl>
    <a:band2H>
      <a:tcTxStyle/>
      <a:tcStyle>
        <a:tcBdr/>
        <a:fill>
          <a:solidFill>
            <a:srgbClr val="E7E8E8"/>
          </a:solidFill>
        </a:fill>
      </a:tcStyle>
    </a:band2H>
    <a:firstCol>
      <a:tcTxStyle b="on" i="off">
        <a:fontRef idx="minor">
          <a:srgbClr val="D9DAD3"/>
        </a:fontRef>
        <a:srgbClr val="D9DAD3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12700" cap="flat">
              <a:solidFill>
                <a:srgbClr val="D9DAD3"/>
              </a:solidFill>
              <a:prstDash val="solid"/>
              <a:round/>
            </a:ln>
          </a:top>
          <a:bottom>
            <a:ln w="127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rgbClr val="323E48"/>
          </a:solidFill>
        </a:fill>
      </a:tcStyle>
    </a:firstCol>
    <a:lastRow>
      <a:tcTxStyle b="on" i="off">
        <a:fontRef idx="minor">
          <a:srgbClr val="D9DAD3"/>
        </a:fontRef>
        <a:srgbClr val="D9DAD3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38100" cap="flat">
              <a:solidFill>
                <a:srgbClr val="D9DAD3"/>
              </a:solidFill>
              <a:prstDash val="solid"/>
              <a:round/>
            </a:ln>
          </a:top>
          <a:bottom>
            <a:ln w="127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rgbClr val="323E48"/>
          </a:solidFill>
        </a:fill>
      </a:tcStyle>
    </a:lastRow>
    <a:firstRow>
      <a:tcTxStyle b="on" i="off">
        <a:fontRef idx="minor">
          <a:srgbClr val="D9DAD3"/>
        </a:fontRef>
        <a:srgbClr val="D9DAD3"/>
      </a:tcTxStyle>
      <a:tcStyle>
        <a:tcBdr>
          <a:left>
            <a:ln w="12700" cap="flat">
              <a:solidFill>
                <a:srgbClr val="D9DAD3"/>
              </a:solidFill>
              <a:prstDash val="solid"/>
              <a:round/>
            </a:ln>
          </a:left>
          <a:right>
            <a:ln w="12700" cap="flat">
              <a:solidFill>
                <a:srgbClr val="D9DAD3"/>
              </a:solidFill>
              <a:prstDash val="solid"/>
              <a:round/>
            </a:ln>
          </a:right>
          <a:top>
            <a:ln w="12700" cap="flat">
              <a:solidFill>
                <a:srgbClr val="D9DAD3"/>
              </a:solidFill>
              <a:prstDash val="solid"/>
              <a:round/>
            </a:ln>
          </a:top>
          <a:bottom>
            <a:ln w="38100" cap="flat">
              <a:solidFill>
                <a:srgbClr val="D9DAD3"/>
              </a:solidFill>
              <a:prstDash val="solid"/>
              <a:round/>
            </a:ln>
          </a:bottom>
          <a:insideH>
            <a:ln w="12700" cap="flat">
              <a:solidFill>
                <a:srgbClr val="D9DAD3"/>
              </a:solidFill>
              <a:prstDash val="solid"/>
              <a:round/>
            </a:ln>
          </a:insideH>
          <a:insideV>
            <a:ln w="12700" cap="flat">
              <a:solidFill>
                <a:srgbClr val="D9DAD3"/>
              </a:solidFill>
              <a:prstDash val="solid"/>
              <a:round/>
            </a:ln>
          </a:insideV>
        </a:tcBdr>
        <a:fill>
          <a:solidFill>
            <a:srgbClr val="323E48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1"/>
  </p:normalViewPr>
  <p:slideViewPr>
    <p:cSldViewPr snapToGrid="0" snapToObjects="1">
      <p:cViewPr varScale="1">
        <p:scale>
          <a:sx n="77" d="100"/>
          <a:sy n="77" d="100"/>
        </p:scale>
        <p:origin x="25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90700" y="8541738"/>
            <a:ext cx="20764500" cy="14335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SzTx/>
              <a:buNone/>
              <a:defRPr>
                <a:solidFill>
                  <a:srgbClr val="B2292E"/>
                </a:solidFill>
                <a:latin typeface="Avenir LT Std 95 Black"/>
                <a:ea typeface="Avenir LT Std 95 Black"/>
                <a:cs typeface="Avenir LT Std 95 Black"/>
                <a:sym typeface="Avenir LT Std 95 Black"/>
              </a:defRPr>
            </a:lvl1pPr>
          </a:lstStyle>
          <a:p>
            <a:r>
              <a:t>Cover slide subtitle</a:t>
            </a:r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17755" y="4480912"/>
            <a:ext cx="22748490" cy="3028952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0000"/>
              </a:lnSpc>
              <a:defRPr sz="8800" b="1" i="0">
                <a:solidFill>
                  <a:srgbClr val="323E48"/>
                </a:solidFill>
                <a:latin typeface="Avenir LT Std 95 Black" panose="020B0502020203020204" pitchFamily="34" charset="77"/>
                <a:ea typeface="Avenir LT Std 95 Black" panose="020B0502020203020204" pitchFamily="34" charset="77"/>
                <a:cs typeface="Avenir LT Std 95 Black" panose="020B0502020203020204" pitchFamily="34" charset="77"/>
                <a:sym typeface="Minion LT Bold"/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4" name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71" y="851692"/>
            <a:ext cx="5200059" cy="2190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1790700" y="685800"/>
            <a:ext cx="10007290" cy="892175"/>
          </a:xfrm>
          <a:prstGeom prst="rect">
            <a:avLst/>
          </a:prstGeom>
        </p:spPr>
        <p:txBody>
          <a:bodyPr/>
          <a:lstStyle>
            <a:lvl1pPr marL="0" indent="0" algn="ctr" defTabSz="714041">
              <a:lnSpc>
                <a:spcPct val="100000"/>
              </a:lnSpc>
              <a:buSzTx/>
              <a:buNone/>
              <a:defRPr sz="5200" b="1">
                <a:solidFill>
                  <a:srgbClr val="B2292E"/>
                </a:solidFill>
                <a:latin typeface="Avenir LT Std 95 Black"/>
                <a:ea typeface="Avenir LT Std 95 Black"/>
                <a:cs typeface="Avenir LT Std 95 Black"/>
                <a:sym typeface="Avenir LT Std 95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12602816" y="717331"/>
            <a:ext cx="9952384" cy="5111971"/>
          </a:xfrm>
          <a:prstGeom prst="rect">
            <a:avLst/>
          </a:prstGeom>
          <a:ln w="57150">
            <a:solidFill>
              <a:srgbClr val="FFFFFF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quarter" idx="14"/>
          </p:nvPr>
        </p:nvSpPr>
        <p:spPr>
          <a:xfrm>
            <a:off x="12602816" y="6309361"/>
            <a:ext cx="9952384" cy="5319422"/>
          </a:xfrm>
          <a:prstGeom prst="rect">
            <a:avLst/>
          </a:prstGeom>
          <a:ln w="57150">
            <a:solidFill>
              <a:srgbClr val="FFFFFF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half" idx="15"/>
          </p:nvPr>
        </p:nvSpPr>
        <p:spPr>
          <a:xfrm>
            <a:off x="1790700" y="2171699"/>
            <a:ext cx="10007290" cy="945708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C3330-D4D1-A04D-875B-E00989E7AE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1790699" y="685800"/>
            <a:ext cx="20764502" cy="892175"/>
          </a:xfrm>
          <a:prstGeom prst="rect">
            <a:avLst/>
          </a:prstGeom>
        </p:spPr>
        <p:txBody>
          <a:bodyPr/>
          <a:lstStyle>
            <a:lvl1pPr marL="0" indent="0" algn="ctr" defTabSz="714041">
              <a:lnSpc>
                <a:spcPct val="100000"/>
              </a:lnSpc>
              <a:buSzTx/>
              <a:buNone/>
              <a:defRPr sz="5200" b="1">
                <a:solidFill>
                  <a:srgbClr val="B2292E"/>
                </a:solidFill>
                <a:latin typeface="Avenir LT Std 95 Black"/>
                <a:ea typeface="Avenir LT Std 95 Black"/>
                <a:cs typeface="Avenir LT Std 95 Black"/>
                <a:sym typeface="Avenir LT Std 95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3"/>
          </p:nvPr>
        </p:nvSpPr>
        <p:spPr>
          <a:xfrm>
            <a:off x="1790700" y="2171699"/>
            <a:ext cx="20764500" cy="945708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5C9DB0-3AE1-004D-93F7-C406ACD3AA9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with bullet poin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1790699" y="685800"/>
            <a:ext cx="20764502" cy="892175"/>
          </a:xfrm>
          <a:prstGeom prst="rect">
            <a:avLst/>
          </a:prstGeom>
        </p:spPr>
        <p:txBody>
          <a:bodyPr/>
          <a:lstStyle>
            <a:lvl1pPr marL="0" indent="0" algn="ctr" defTabSz="714041">
              <a:lnSpc>
                <a:spcPct val="100000"/>
              </a:lnSpc>
              <a:buSzTx/>
              <a:buNone/>
              <a:defRPr sz="5200" b="1">
                <a:solidFill>
                  <a:srgbClr val="B2292E"/>
                </a:solidFill>
                <a:latin typeface="Avenir LT Std 95 Black"/>
                <a:ea typeface="Avenir LT Std 95 Black"/>
                <a:cs typeface="Avenir LT Std 95 Black"/>
                <a:sym typeface="Avenir LT Std 95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sz="half" idx="13"/>
          </p:nvPr>
        </p:nvSpPr>
        <p:spPr>
          <a:xfrm>
            <a:off x="1790699" y="2171699"/>
            <a:ext cx="10074200" cy="945708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sz="half" idx="14"/>
          </p:nvPr>
        </p:nvSpPr>
        <p:spPr>
          <a:xfrm>
            <a:off x="12602816" y="2171700"/>
            <a:ext cx="9952384" cy="9457084"/>
          </a:xfrm>
          <a:prstGeom prst="rect">
            <a:avLst/>
          </a:prstGeom>
          <a:ln w="57150">
            <a:solidFill>
              <a:srgbClr val="FFFFFF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A86736-DA5F-FB49-A81F-4CAAAF24DEE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with bullet points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1790699" y="685800"/>
            <a:ext cx="10074200" cy="892175"/>
          </a:xfrm>
          <a:prstGeom prst="rect">
            <a:avLst/>
          </a:prstGeom>
        </p:spPr>
        <p:txBody>
          <a:bodyPr/>
          <a:lstStyle>
            <a:lvl1pPr marL="0" indent="0" algn="ctr" defTabSz="714041">
              <a:lnSpc>
                <a:spcPct val="100000"/>
              </a:lnSpc>
              <a:buSzTx/>
              <a:buNone/>
              <a:defRPr sz="5200" b="1">
                <a:solidFill>
                  <a:srgbClr val="B2292E"/>
                </a:solidFill>
                <a:latin typeface="Avenir LT Std 95 Black"/>
                <a:ea typeface="Avenir LT Std 95 Black"/>
                <a:cs typeface="Avenir LT Std 95 Black"/>
                <a:sym typeface="Avenir LT Std 95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half" idx="13"/>
          </p:nvPr>
        </p:nvSpPr>
        <p:spPr>
          <a:xfrm>
            <a:off x="1790699" y="2171699"/>
            <a:ext cx="10074200" cy="945708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sz="quarter" idx="14"/>
          </p:nvPr>
        </p:nvSpPr>
        <p:spPr>
          <a:xfrm>
            <a:off x="12602816" y="685801"/>
            <a:ext cx="9952384" cy="5112835"/>
          </a:xfrm>
          <a:prstGeom prst="rect">
            <a:avLst/>
          </a:prstGeom>
          <a:ln w="57150">
            <a:solidFill>
              <a:srgbClr val="FFFFFF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sz="quarter" idx="15"/>
          </p:nvPr>
        </p:nvSpPr>
        <p:spPr>
          <a:xfrm>
            <a:off x="12602816" y="6244683"/>
            <a:ext cx="9952384" cy="5384101"/>
          </a:xfrm>
          <a:prstGeom prst="rect">
            <a:avLst/>
          </a:prstGeom>
          <a:ln w="57150">
            <a:solidFill>
              <a:srgbClr val="FFFFFF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61AF9D-8BD0-4946-9F66-6835956826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EBE15-A0F0-F946-B039-2498E88AE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losing">
    <p:bg>
      <p:bgPr>
        <a:solidFill>
          <a:srgbClr val="B22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9440862" y="9631654"/>
            <a:ext cx="5502277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00000"/>
              </a:lnSpc>
              <a:defRPr sz="4400" cap="none" spc="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dirty="0" err="1"/>
              <a:t>www.archny.org</a:t>
            </a:r>
            <a:endParaRPr dirty="0"/>
          </a:p>
        </p:txBody>
      </p:sp>
      <p:pic>
        <p:nvPicPr>
          <p:cNvPr id="147" name="imag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54" y="4625216"/>
            <a:ext cx="7588892" cy="320036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17201593" y="12573941"/>
            <a:ext cx="273607" cy="27751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6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790700" y="968789"/>
            <a:ext cx="20764500" cy="12376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7F222-EBF0-C644-963B-320D18732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790700" y="968789"/>
            <a:ext cx="20764500" cy="1237699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1790700" y="2763079"/>
            <a:ext cx="9957352" cy="886570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pic" sz="half" idx="13"/>
          </p:nvPr>
        </p:nvSpPr>
        <p:spPr>
          <a:xfrm>
            <a:off x="12602816" y="2763079"/>
            <a:ext cx="9952384" cy="8865704"/>
          </a:xfrm>
          <a:prstGeom prst="rect">
            <a:avLst/>
          </a:prstGeom>
          <a:ln w="57150">
            <a:solidFill>
              <a:srgbClr val="FFFFFF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42FD04-AB3F-CB41-A8D7-A9A45D302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790700" y="3521490"/>
            <a:ext cx="20764500" cy="508911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7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813B94-40AB-6C47-BF8C-45FE7A323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ansi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1790700" y="3220829"/>
            <a:ext cx="10096500" cy="61559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8500"/>
              </a:lnSpc>
              <a:defRPr sz="7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pic" sz="half" idx="13"/>
          </p:nvPr>
        </p:nvSpPr>
        <p:spPr>
          <a:xfrm>
            <a:off x="12602816" y="968789"/>
            <a:ext cx="9952384" cy="10659995"/>
          </a:xfrm>
          <a:prstGeom prst="rect">
            <a:avLst/>
          </a:prstGeom>
          <a:ln w="57150">
            <a:solidFill>
              <a:srgbClr val="FFFFFF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132BF3-BCA4-404A-8BF5-72D6B6351D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1790700" y="2171700"/>
            <a:ext cx="20764500" cy="945708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sz="quarter" idx="13"/>
          </p:nvPr>
        </p:nvSpPr>
        <p:spPr>
          <a:xfrm>
            <a:off x="1809750" y="685800"/>
            <a:ext cx="20764500" cy="892175"/>
          </a:xfrm>
          <a:prstGeom prst="rect">
            <a:avLst/>
          </a:prstGeom>
        </p:spPr>
        <p:txBody>
          <a:bodyPr/>
          <a:lstStyle/>
          <a:p>
            <a:pPr marL="0" indent="0" algn="ctr" defTabSz="714041">
              <a:lnSpc>
                <a:spcPct val="100000"/>
              </a:lnSpc>
              <a:buSzTx/>
              <a:buNone/>
              <a:defRPr sz="5200" b="1">
                <a:solidFill>
                  <a:srgbClr val="B2292E"/>
                </a:solidFill>
                <a:latin typeface="Avenir LT Std 95 Black"/>
                <a:ea typeface="Avenir LT Std 95 Black"/>
                <a:cs typeface="Avenir LT Std 95 Black"/>
                <a:sym typeface="Avenir LT Std 95 Black"/>
              </a:defRPr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0341C2-E1B8-3041-9CD6-68DABA1D07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1790700" y="2171700"/>
            <a:ext cx="20764500" cy="9457084"/>
          </a:xfrm>
          <a:prstGeom prst="rect">
            <a:avLst/>
          </a:prstGeom>
        </p:spPr>
        <p:txBody>
          <a:bodyPr numCol="2" spcCol="914400"/>
          <a:lstStyle>
            <a:lvl1pPr marL="0" indent="0">
              <a:buSzTx/>
              <a:buNone/>
            </a:lvl1pPr>
            <a:lvl2pPr marL="0" indent="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quarter" idx="13"/>
          </p:nvPr>
        </p:nvSpPr>
        <p:spPr>
          <a:xfrm>
            <a:off x="1809750" y="685800"/>
            <a:ext cx="20764500" cy="892175"/>
          </a:xfrm>
          <a:prstGeom prst="rect">
            <a:avLst/>
          </a:prstGeom>
        </p:spPr>
        <p:txBody>
          <a:bodyPr/>
          <a:lstStyle/>
          <a:p>
            <a:pPr marL="0" indent="0" algn="ctr" defTabSz="714041">
              <a:lnSpc>
                <a:spcPct val="100000"/>
              </a:lnSpc>
              <a:buSzTx/>
              <a:buNone/>
              <a:defRPr sz="5200" b="1">
                <a:solidFill>
                  <a:srgbClr val="B2292E"/>
                </a:solidFill>
                <a:latin typeface="Avenir LT Std 95 Black"/>
                <a:ea typeface="Avenir LT Std 95 Black"/>
                <a:cs typeface="Avenir LT Std 95 Black"/>
                <a:sym typeface="Avenir LT Std 95 Black"/>
              </a:defRPr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C6DFFE-834A-9E47-B1B8-6CA384D221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1790700" y="2171700"/>
            <a:ext cx="20764500" cy="9457084"/>
          </a:xfrm>
          <a:prstGeom prst="rect">
            <a:avLst/>
          </a:prstGeom>
        </p:spPr>
        <p:txBody>
          <a:bodyPr numCol="3" spcCol="160020"/>
          <a:lstStyle>
            <a:lvl1pPr marL="0" indent="0">
              <a:buSzTx/>
              <a:buNone/>
            </a:lvl1pPr>
            <a:lvl2pPr marL="0" indent="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quarter" idx="13"/>
          </p:nvPr>
        </p:nvSpPr>
        <p:spPr>
          <a:xfrm>
            <a:off x="1809750" y="685800"/>
            <a:ext cx="20764500" cy="892175"/>
          </a:xfrm>
          <a:prstGeom prst="rect">
            <a:avLst/>
          </a:prstGeom>
        </p:spPr>
        <p:txBody>
          <a:bodyPr/>
          <a:lstStyle/>
          <a:p>
            <a:pPr marL="0" indent="0" algn="ctr" defTabSz="714041">
              <a:lnSpc>
                <a:spcPct val="100000"/>
              </a:lnSpc>
              <a:buSzTx/>
              <a:buNone/>
              <a:defRPr sz="5200" b="1">
                <a:solidFill>
                  <a:srgbClr val="B2292E"/>
                </a:solidFill>
                <a:latin typeface="Avenir LT Std 95 Black"/>
                <a:ea typeface="Avenir LT Std 95 Black"/>
                <a:cs typeface="Avenir LT Std 95 Black"/>
                <a:sym typeface="Avenir LT Std 95 Black"/>
              </a:defRPr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9BBEC-DB52-B345-9392-516B1BB1C0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1790700" y="685800"/>
            <a:ext cx="20764500" cy="892175"/>
          </a:xfrm>
          <a:prstGeom prst="rect">
            <a:avLst/>
          </a:prstGeom>
        </p:spPr>
        <p:txBody>
          <a:bodyPr/>
          <a:lstStyle>
            <a:lvl1pPr marL="0" indent="0" algn="ctr" defTabSz="714041">
              <a:lnSpc>
                <a:spcPct val="100000"/>
              </a:lnSpc>
              <a:buSzTx/>
              <a:buNone/>
              <a:defRPr sz="5200" b="1">
                <a:solidFill>
                  <a:srgbClr val="B2292D"/>
                </a:solidFill>
                <a:latin typeface="Avenir LT Std 95 Black"/>
                <a:ea typeface="Avenir LT Std 95 Black"/>
                <a:cs typeface="Avenir LT Std 95 Black"/>
                <a:sym typeface="Avenir LT Std 95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pic" sz="half" idx="13"/>
          </p:nvPr>
        </p:nvSpPr>
        <p:spPr>
          <a:xfrm>
            <a:off x="12602816" y="2171700"/>
            <a:ext cx="9952384" cy="9457084"/>
          </a:xfrm>
          <a:prstGeom prst="rect">
            <a:avLst/>
          </a:prstGeom>
          <a:ln w="57150">
            <a:solidFill>
              <a:srgbClr val="FFFFFF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half" idx="14"/>
          </p:nvPr>
        </p:nvSpPr>
        <p:spPr>
          <a:xfrm>
            <a:off x="1790700" y="2171699"/>
            <a:ext cx="10007290" cy="945708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C921B6-0517-C440-AAE7-648F96B52E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816100" y="11872913"/>
            <a:ext cx="20751800" cy="137160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790700" y="2763079"/>
            <a:ext cx="20764500" cy="8865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9A9893CD-E0F0-BE42-9962-6D587464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546CE13-A60C-7A4F-B5BD-1313FBA2F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33611" y="12345123"/>
            <a:ext cx="205047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defRPr sz="3000" b="1" i="0">
                <a:solidFill>
                  <a:schemeClr val="tx1"/>
                </a:solidFill>
                <a:latin typeface="Avenir LT Std 95 Black" panose="020B0502020203020204" pitchFamily="34" charset="77"/>
              </a:defRPr>
            </a:lvl1pPr>
          </a:lstStyle>
          <a:p>
            <a:fld id="{C77B8C7B-5475-F44D-A1A2-4F3729CDD5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hf hdr="0" ftr="0" dt="0"/>
  <p:txStyles>
    <p:titleStyle>
      <a:lvl1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all" spc="300" baseline="0">
          <a:ln>
            <a:noFill/>
          </a:ln>
          <a:solidFill>
            <a:srgbClr val="B2292E"/>
          </a:solidFill>
          <a:uFillTx/>
          <a:latin typeface="Avenir LT Std 95 Black"/>
          <a:ea typeface="Avenir LT Std 95 Black"/>
          <a:cs typeface="Avenir LT Std 95 Black"/>
          <a:sym typeface="Avenir LT Std 95 Black"/>
        </a:defRPr>
      </a:lvl1pPr>
      <a:lvl2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all" spc="300" baseline="0">
          <a:ln>
            <a:noFill/>
          </a:ln>
          <a:solidFill>
            <a:srgbClr val="B2292E"/>
          </a:solidFill>
          <a:uFillTx/>
          <a:latin typeface="Avenir LT Std 95 Black"/>
          <a:ea typeface="Avenir LT Std 95 Black"/>
          <a:cs typeface="Avenir LT Std 95 Black"/>
          <a:sym typeface="Avenir LT Std 95 Black"/>
        </a:defRPr>
      </a:lvl2pPr>
      <a:lvl3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all" spc="300" baseline="0">
          <a:ln>
            <a:noFill/>
          </a:ln>
          <a:solidFill>
            <a:srgbClr val="B2292E"/>
          </a:solidFill>
          <a:uFillTx/>
          <a:latin typeface="Avenir LT Std 95 Black"/>
          <a:ea typeface="Avenir LT Std 95 Black"/>
          <a:cs typeface="Avenir LT Std 95 Black"/>
          <a:sym typeface="Avenir LT Std 95 Black"/>
        </a:defRPr>
      </a:lvl3pPr>
      <a:lvl4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all" spc="300" baseline="0">
          <a:ln>
            <a:noFill/>
          </a:ln>
          <a:solidFill>
            <a:srgbClr val="B2292E"/>
          </a:solidFill>
          <a:uFillTx/>
          <a:latin typeface="Avenir LT Std 95 Black"/>
          <a:ea typeface="Avenir LT Std 95 Black"/>
          <a:cs typeface="Avenir LT Std 95 Black"/>
          <a:sym typeface="Avenir LT Std 95 Black"/>
        </a:defRPr>
      </a:lvl4pPr>
      <a:lvl5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all" spc="300" baseline="0">
          <a:ln>
            <a:noFill/>
          </a:ln>
          <a:solidFill>
            <a:srgbClr val="B2292E"/>
          </a:solidFill>
          <a:uFillTx/>
          <a:latin typeface="Avenir LT Std 95 Black"/>
          <a:ea typeface="Avenir LT Std 95 Black"/>
          <a:cs typeface="Avenir LT Std 95 Black"/>
          <a:sym typeface="Avenir LT Std 95 Black"/>
        </a:defRPr>
      </a:lvl5pPr>
      <a:lvl6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all" spc="300" baseline="0">
          <a:ln>
            <a:noFill/>
          </a:ln>
          <a:solidFill>
            <a:srgbClr val="B2292E"/>
          </a:solidFill>
          <a:uFillTx/>
          <a:latin typeface="Avenir LT Std 95 Black"/>
          <a:ea typeface="Avenir LT Std 95 Black"/>
          <a:cs typeface="Avenir LT Std 95 Black"/>
          <a:sym typeface="Avenir LT Std 95 Black"/>
        </a:defRPr>
      </a:lvl6pPr>
      <a:lvl7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all" spc="300" baseline="0">
          <a:ln>
            <a:noFill/>
          </a:ln>
          <a:solidFill>
            <a:srgbClr val="B2292E"/>
          </a:solidFill>
          <a:uFillTx/>
          <a:latin typeface="Avenir LT Std 95 Black"/>
          <a:ea typeface="Avenir LT Std 95 Black"/>
          <a:cs typeface="Avenir LT Std 95 Black"/>
          <a:sym typeface="Avenir LT Std 95 Black"/>
        </a:defRPr>
      </a:lvl7pPr>
      <a:lvl8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all" spc="300" baseline="0">
          <a:ln>
            <a:noFill/>
          </a:ln>
          <a:solidFill>
            <a:srgbClr val="B2292E"/>
          </a:solidFill>
          <a:uFillTx/>
          <a:latin typeface="Avenir LT Std 95 Black"/>
          <a:ea typeface="Avenir LT Std 95 Black"/>
          <a:cs typeface="Avenir LT Std 95 Black"/>
          <a:sym typeface="Avenir LT Std 95 Black"/>
        </a:defRPr>
      </a:lvl8pPr>
      <a:lvl9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all" spc="300" baseline="0">
          <a:ln>
            <a:noFill/>
          </a:ln>
          <a:solidFill>
            <a:srgbClr val="B2292E"/>
          </a:solidFill>
          <a:uFillTx/>
          <a:latin typeface="Avenir LT Std 95 Black"/>
          <a:ea typeface="Avenir LT Std 95 Black"/>
          <a:cs typeface="Avenir LT Std 95 Black"/>
          <a:sym typeface="Avenir LT Std 95 Black"/>
        </a:defRPr>
      </a:lvl9pPr>
    </p:titleStyle>
    <p:bodyStyle>
      <a:lvl1pPr marL="917575" marR="0" indent="-917575" algn="l" defTabSz="820737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AutoNum type="arabicPeriod"/>
        <a:tabLst/>
        <a:defRPr sz="4400" b="0" i="0" u="none" strike="noStrike" cap="none" spc="0" baseline="0">
          <a:ln>
            <a:noFill/>
          </a:ln>
          <a:solidFill>
            <a:srgbClr val="323E48"/>
          </a:solidFill>
          <a:uFillTx/>
          <a:latin typeface="Avenir LT Std 45 Book"/>
          <a:ea typeface="Avenir LT Std 45 Book"/>
          <a:cs typeface="Avenir LT Std 45 Book"/>
          <a:sym typeface="Avenir LT Std 45 Book"/>
        </a:defRPr>
      </a:lvl1pPr>
      <a:lvl2pPr marL="2163410" marR="0" indent="-836260" algn="l" defTabSz="820737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AutoNum type="alphaLcPeriod"/>
        <a:tabLst/>
        <a:defRPr sz="4400" b="0" i="0" u="none" strike="noStrike" cap="none" spc="0" baseline="0">
          <a:ln>
            <a:noFill/>
          </a:ln>
          <a:solidFill>
            <a:srgbClr val="323E48"/>
          </a:solidFill>
          <a:uFillTx/>
          <a:latin typeface="Avenir LT Std 45 Book"/>
          <a:ea typeface="Avenir LT Std 45 Book"/>
          <a:cs typeface="Avenir LT Std 45 Book"/>
          <a:sym typeface="Avenir LT Std 45 Book"/>
        </a:defRPr>
      </a:lvl2pPr>
      <a:lvl3pPr marL="914400" marR="0" indent="-914400" algn="l" defTabSz="820737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AutoNum type="arabicPeriod"/>
        <a:tabLst/>
        <a:defRPr sz="4400" b="0" i="0" u="none" strike="noStrike" cap="none" spc="0" baseline="0">
          <a:ln>
            <a:noFill/>
          </a:ln>
          <a:solidFill>
            <a:srgbClr val="323E48"/>
          </a:solidFill>
          <a:uFillTx/>
          <a:latin typeface="Avenir LT Std 45 Book"/>
          <a:ea typeface="Avenir LT Std 45 Book"/>
          <a:cs typeface="Avenir LT Std 45 Book"/>
          <a:sym typeface="Avenir LT Std 45 Book"/>
        </a:defRPr>
      </a:lvl3pPr>
      <a:lvl4pPr marL="914400" marR="0" indent="-914400" algn="l" defTabSz="820737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AutoNum type="arabicPeriod"/>
        <a:tabLst/>
        <a:defRPr sz="4400" b="0" i="0" u="none" strike="noStrike" cap="none" spc="0" baseline="0">
          <a:ln>
            <a:noFill/>
          </a:ln>
          <a:solidFill>
            <a:srgbClr val="323E48"/>
          </a:solidFill>
          <a:uFillTx/>
          <a:latin typeface="Avenir LT Std 45 Book"/>
          <a:ea typeface="Avenir LT Std 45 Book"/>
          <a:cs typeface="Avenir LT Std 45 Book"/>
          <a:sym typeface="Avenir LT Std 45 Book"/>
        </a:defRPr>
      </a:lvl4pPr>
      <a:lvl5pPr marL="914400" marR="0" indent="-914400" algn="l" defTabSz="820737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AutoNum type="arabicPeriod"/>
        <a:tabLst/>
        <a:defRPr sz="4400" b="0" i="0" u="none" strike="noStrike" cap="none" spc="0" baseline="0">
          <a:ln>
            <a:noFill/>
          </a:ln>
          <a:solidFill>
            <a:srgbClr val="323E48"/>
          </a:solidFill>
          <a:uFillTx/>
          <a:latin typeface="Avenir LT Std 45 Book"/>
          <a:ea typeface="Avenir LT Std 45 Book"/>
          <a:cs typeface="Avenir LT Std 45 Book"/>
          <a:sym typeface="Avenir LT Std 45 Book"/>
        </a:defRPr>
      </a:lvl5pPr>
      <a:lvl6pPr marL="0" marR="0" indent="0" algn="l" defTabSz="820737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E48"/>
          </a:solidFill>
          <a:uFillTx/>
          <a:latin typeface="Avenir LT Std 45 Book"/>
          <a:ea typeface="Avenir LT Std 45 Book"/>
          <a:cs typeface="Avenir LT Std 45 Book"/>
          <a:sym typeface="Avenir LT Std 45 Book"/>
        </a:defRPr>
      </a:lvl6pPr>
      <a:lvl7pPr marL="0" marR="0" indent="0" algn="l" defTabSz="820737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E48"/>
          </a:solidFill>
          <a:uFillTx/>
          <a:latin typeface="Avenir LT Std 45 Book"/>
          <a:ea typeface="Avenir LT Std 45 Book"/>
          <a:cs typeface="Avenir LT Std 45 Book"/>
          <a:sym typeface="Avenir LT Std 45 Book"/>
        </a:defRPr>
      </a:lvl7pPr>
      <a:lvl8pPr marL="0" marR="0" indent="0" algn="l" defTabSz="820737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E48"/>
          </a:solidFill>
          <a:uFillTx/>
          <a:latin typeface="Avenir LT Std 45 Book"/>
          <a:ea typeface="Avenir LT Std 45 Book"/>
          <a:cs typeface="Avenir LT Std 45 Book"/>
          <a:sym typeface="Avenir LT Std 45 Book"/>
        </a:defRPr>
      </a:lvl8pPr>
      <a:lvl9pPr marL="0" marR="0" indent="0" algn="l" defTabSz="820737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E48"/>
          </a:solidFill>
          <a:uFillTx/>
          <a:latin typeface="Avenir LT Std 45 Book"/>
          <a:ea typeface="Avenir LT Std 45 Book"/>
          <a:cs typeface="Avenir LT Std 45 Book"/>
          <a:sym typeface="Avenir LT Std 45 Book"/>
        </a:defRPr>
      </a:lvl9pPr>
    </p:bodyStyle>
    <p:otherStyle>
      <a:lvl1pPr marL="0" marR="0" indent="0" algn="r" defTabSz="820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820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820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820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820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820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820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820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8207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ubTitle" sz="quarter" idx="1"/>
          </p:nvPr>
        </p:nvSpPr>
        <p:spPr>
          <a:xfrm>
            <a:off x="1790700" y="9101948"/>
            <a:ext cx="20764500" cy="1433514"/>
          </a:xfrm>
          <a:prstGeom prst="rect">
            <a:avLst/>
          </a:prstGeom>
        </p:spPr>
        <p:txBody>
          <a:bodyPr/>
          <a:lstStyle/>
          <a:p>
            <a:r>
              <a:rPr dirty="0"/>
              <a:t>Cover slide subtitle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ctrTitle"/>
          </p:nvPr>
        </p:nvSpPr>
        <p:spPr>
          <a:xfrm>
            <a:off x="817754" y="5041122"/>
            <a:ext cx="22748492" cy="3028952"/>
          </a:xfrm>
          <a:prstGeom prst="rect">
            <a:avLst/>
          </a:prstGeom>
        </p:spPr>
        <p:txBody>
          <a:bodyPr/>
          <a:lstStyle/>
          <a:p>
            <a:r>
              <a:rPr b="1" dirty="0">
                <a:latin typeface="Avenir LT Std 95 Black" panose="020B0502020203020204" pitchFamily="34" charset="77"/>
              </a:rPr>
              <a:t>Cover Slide Title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xfrm>
            <a:off x="1790700" y="685800"/>
            <a:ext cx="10007290" cy="8921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94" name="Placeholder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95" name="PlaceholderImage.pn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6" name="Shape 196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Body with 2 images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9E9DE-BCD1-704B-93D3-C5AEEF1A8E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1790699" y="685800"/>
            <a:ext cx="20764502" cy="8921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571500" indent="-571500">
              <a:buClr>
                <a:srgbClr val="000000"/>
              </a:buClr>
              <a:buSzPct val="115000"/>
              <a:buFont typeface="Arial"/>
              <a:buChar char="•"/>
            </a:lvl1pPr>
          </a:lstStyle>
          <a:p>
            <a:r>
              <a:t>Body with bullets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E8613A-30D3-D04A-A210-EA79CBB6F98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1790699" y="685800"/>
            <a:ext cx="20764502" cy="8921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571500" indent="-571500">
              <a:buClr>
                <a:srgbClr val="000000"/>
              </a:buClr>
              <a:buSzPct val="115000"/>
              <a:buFont typeface="Arial"/>
              <a:buChar char="•"/>
            </a:lvl1pPr>
          </a:lstStyle>
          <a:p>
            <a:r>
              <a:t>Body with bullets and image</a:t>
            </a:r>
          </a:p>
        </p:txBody>
      </p:sp>
      <p:pic>
        <p:nvPicPr>
          <p:cNvPr id="205" name="PlaceholderImage.pn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F19024-35FB-C540-B988-9F5475ECC2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1790699" y="685800"/>
            <a:ext cx="10074200" cy="8921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571500" indent="-571500">
              <a:buClr>
                <a:srgbClr val="000000"/>
              </a:buClr>
              <a:buSzPct val="115000"/>
              <a:buFont typeface="Arial"/>
              <a:buChar char="•"/>
            </a:lvl1pPr>
          </a:lstStyle>
          <a:p>
            <a:r>
              <a:t>Body with bullets and 2 images</a:t>
            </a:r>
          </a:p>
        </p:txBody>
      </p:sp>
      <p:pic>
        <p:nvPicPr>
          <p:cNvPr id="210" name="PlaceholderImage.pn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11" name="PlaceholderImage.png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7F238-4A73-594C-BBF1-0CBDDA299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946C25-322B-D540-8F09-D83B3559F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xfrm>
            <a:off x="1809750" y="685800"/>
            <a:ext cx="20764500" cy="892175"/>
          </a:xfrm>
          <a:prstGeom prst="rect">
            <a:avLst/>
          </a:prstGeom>
        </p:spPr>
        <p:txBody>
          <a:bodyPr/>
          <a:lstStyle>
            <a:lvl1pPr algn="ctr" defTabSz="714041">
              <a:lnSpc>
                <a:spcPct val="100000"/>
              </a:lnSpc>
              <a:defRPr sz="5200" b="1">
                <a:solidFill>
                  <a:srgbClr val="B2292E"/>
                </a:solidFill>
                <a:latin typeface="Avenir LT Std 95 Black"/>
                <a:ea typeface="Avenir LT Std 95 Black"/>
                <a:cs typeface="Avenir LT Std 95 Black"/>
                <a:sym typeface="Avenir LT Std 95 Black"/>
              </a:defRPr>
            </a:lvl1pPr>
          </a:lstStyle>
          <a:p>
            <a:r>
              <a:t>Title Text</a:t>
            </a:r>
          </a:p>
        </p:txBody>
      </p:sp>
      <p:graphicFrame>
        <p:nvGraphicFramePr>
          <p:cNvPr id="218" name="Table 218"/>
          <p:cNvGraphicFramePr/>
          <p:nvPr/>
        </p:nvGraphicFramePr>
        <p:xfrm>
          <a:off x="1809750" y="2209800"/>
          <a:ext cx="20764500" cy="916305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6305">
                <a:tc>
                  <a:txBody>
                    <a:bodyPr/>
                    <a:lstStyle/>
                    <a:p>
                      <a:pPr algn="ctr" defTabSz="821529">
                        <a:defRPr sz="1800" b="0"/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LT Std 95 Black"/>
                          <a:ea typeface="Avenir LT Std 95 Black"/>
                          <a:cs typeface="Avenir LT Std 95 Black"/>
                          <a:sym typeface="Avenir LT Std 95 Black"/>
                        </a:rPr>
                        <a:t>Text</a:t>
                      </a:r>
                    </a:p>
                  </a:txBody>
                  <a:tcPr marL="45720" marR="45720" anchor="ctr" horzOverflow="overflow">
                    <a:lnR w="28575">
                      <a:solidFill>
                        <a:srgbClr val="FFFFFF"/>
                      </a:solidFill>
                    </a:lnR>
                    <a:lnB w="12700">
                      <a:miter lim="400000"/>
                    </a:lnB>
                    <a:solidFill>
                      <a:srgbClr val="B2292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1800" b="0"/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LT Std 95 Black"/>
                          <a:ea typeface="Avenir LT Std 95 Black"/>
                          <a:cs typeface="Avenir LT Std 95 Black"/>
                          <a:sym typeface="Avenir LT Std 95 Black"/>
                        </a:rPr>
                        <a:t>Text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B w="12700">
                      <a:miter lim="400000"/>
                    </a:lnB>
                    <a:solidFill>
                      <a:srgbClr val="B2292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1800" b="0"/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LT Std 95 Black"/>
                          <a:ea typeface="Avenir LT Std 95 Black"/>
                          <a:cs typeface="Avenir LT Std 95 Black"/>
                          <a:sym typeface="Avenir LT Std 95 Black"/>
                        </a:rPr>
                        <a:t>Text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B w="12700">
                      <a:miter lim="400000"/>
                    </a:lnB>
                    <a:solidFill>
                      <a:srgbClr val="B2292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1800" b="0"/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LT Std 95 Black"/>
                          <a:ea typeface="Avenir LT Std 95 Black"/>
                          <a:cs typeface="Avenir LT Std 95 Black"/>
                          <a:sym typeface="Avenir LT Std 95 Black"/>
                        </a:rPr>
                        <a:t>Text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B w="12700">
                      <a:miter lim="400000"/>
                    </a:lnB>
                    <a:solidFill>
                      <a:srgbClr val="B2292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1800" b="0"/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LT Std 95 Black"/>
                          <a:ea typeface="Avenir LT Std 95 Black"/>
                          <a:cs typeface="Avenir LT Std 95 Black"/>
                          <a:sym typeface="Avenir LT Std 95 Black"/>
                        </a:rPr>
                        <a:t>Text</a:t>
                      </a:r>
                    </a:p>
                  </a:txBody>
                  <a:tcPr marL="45720" marR="45720" anchor="ctr" horzOverflow="overflow">
                    <a:lnL w="28575">
                      <a:solidFill>
                        <a:srgbClr val="FFFFFF"/>
                      </a:solidFill>
                    </a:lnL>
                    <a:lnB w="12700">
                      <a:miter lim="400000"/>
                    </a:lnB>
                    <a:solidFill>
                      <a:srgbClr val="B229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305"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305"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6305"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6305"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305"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305"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6305"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19F9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6305"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6305"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solidFill>
                      <a:srgbClr val="A19F9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2200">
                          <a:solidFill>
                            <a:srgbClr val="323E48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solidFill>
                      <a:srgbClr val="A19F9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D0482D-15D2-A742-A99F-DDE101DD17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B695C-C8EC-B14D-9C63-B97EDD01B1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1790700" y="968788"/>
            <a:ext cx="20764500" cy="1237701"/>
          </a:xfrm>
          <a:prstGeom prst="rect">
            <a:avLst/>
          </a:prstGeom>
        </p:spPr>
        <p:txBody>
          <a:bodyPr/>
          <a:lstStyle/>
          <a:p>
            <a:r>
              <a:t>AGENDA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1790700" y="2763079"/>
            <a:ext cx="20764500" cy="88657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31553-45F2-D94D-8068-0C1B920164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1790700" y="968788"/>
            <a:ext cx="20764500" cy="1237701"/>
          </a:xfrm>
          <a:prstGeom prst="rect">
            <a:avLst/>
          </a:prstGeom>
        </p:spPr>
        <p:txBody>
          <a:bodyPr/>
          <a:lstStyle/>
          <a:p>
            <a:r>
              <a:t>AGENDA with image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half" idx="1"/>
          </p:nvPr>
        </p:nvSpPr>
        <p:spPr>
          <a:xfrm>
            <a:off x="1790700" y="2763079"/>
            <a:ext cx="9957352" cy="88657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6" name="Placeholder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AFCE3E-6C0E-0049-8D26-AEFD6BC84C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790700" y="3521490"/>
            <a:ext cx="20764500" cy="5089111"/>
          </a:xfrm>
          <a:prstGeom prst="rect">
            <a:avLst/>
          </a:prstGeom>
        </p:spPr>
        <p:txBody>
          <a:bodyPr/>
          <a:lstStyle/>
          <a:p>
            <a:r>
              <a:rPr dirty="0"/>
              <a:t>TRANSITION SLIDE (new section)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0F9D17-10BC-924A-B7B7-395031884C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790700" y="3220829"/>
            <a:ext cx="10096500" cy="6155912"/>
          </a:xfrm>
          <a:prstGeom prst="rect">
            <a:avLst/>
          </a:prstGeom>
        </p:spPr>
        <p:txBody>
          <a:bodyPr/>
          <a:lstStyle/>
          <a:p>
            <a:r>
              <a:rPr dirty="0"/>
              <a:t>TRANSITION WITH IMAGE</a:t>
            </a:r>
          </a:p>
        </p:txBody>
      </p:sp>
      <p:pic>
        <p:nvPicPr>
          <p:cNvPr id="173" name="Placeholder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A656BC-323C-FA4D-8119-A9D6CFCEDB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790700" y="2171700"/>
            <a:ext cx="20764500" cy="9457084"/>
          </a:xfrm>
          <a:prstGeom prst="rect">
            <a:avLst/>
          </a:prstGeom>
        </p:spPr>
        <p:txBody>
          <a:bodyPr/>
          <a:lstStyle/>
          <a:p>
            <a:r>
              <a:t>Body copy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ctr" defTabSz="714041">
              <a:lnSpc>
                <a:spcPct val="100000"/>
              </a:lnSpc>
              <a:buSzTx/>
              <a:buNone/>
              <a:defRPr sz="5200" b="1">
                <a:solidFill>
                  <a:srgbClr val="B2292E"/>
                </a:solidFill>
                <a:latin typeface="Avenir LT Std 95 Black"/>
                <a:ea typeface="Avenir LT Std 95 Black"/>
                <a:cs typeface="Avenir LT Std 95 Black"/>
                <a:sym typeface="Avenir LT Std 95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7BD3A-9E26-9B41-84EA-3F91477DF8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1790700" y="2171700"/>
            <a:ext cx="20764500" cy="9457084"/>
          </a:xfrm>
          <a:prstGeom prst="rect">
            <a:avLst/>
          </a:prstGeom>
        </p:spPr>
        <p:txBody>
          <a:bodyPr/>
          <a:lstStyle/>
          <a:p>
            <a:r>
              <a:t>Body copy with 2 columns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ctr" defTabSz="714041">
              <a:lnSpc>
                <a:spcPct val="100000"/>
              </a:lnSpc>
              <a:buSzTx/>
              <a:buNone/>
              <a:defRPr sz="5200" b="1">
                <a:solidFill>
                  <a:srgbClr val="B2292E"/>
                </a:solidFill>
                <a:latin typeface="Avenir LT Std 95 Black"/>
                <a:ea typeface="Avenir LT Std 95 Black"/>
                <a:cs typeface="Avenir LT Std 95 Black"/>
                <a:sym typeface="Avenir LT Std 95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253CB6-824D-C84C-A4EE-FAC1677972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1790700" y="2171700"/>
            <a:ext cx="20764500" cy="9457084"/>
          </a:xfrm>
          <a:prstGeom prst="rect">
            <a:avLst/>
          </a:prstGeom>
        </p:spPr>
        <p:txBody>
          <a:bodyPr/>
          <a:lstStyle/>
          <a:p>
            <a:r>
              <a:t>Body copy with 3 columns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ctr" defTabSz="714041">
              <a:lnSpc>
                <a:spcPct val="100000"/>
              </a:lnSpc>
              <a:buSzTx/>
              <a:buNone/>
              <a:defRPr sz="5200" b="1">
                <a:solidFill>
                  <a:srgbClr val="B2292E"/>
                </a:solidFill>
                <a:latin typeface="Avenir LT Std 95 Black"/>
                <a:ea typeface="Avenir LT Std 95 Black"/>
                <a:cs typeface="Avenir LT Std 95 Black"/>
                <a:sym typeface="Avenir LT Std 95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E7CB2-15DB-634E-A852-C9C55302D3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89" name="Placeholder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0" name="Shape 190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Body with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26AE9F-8AEF-0D49-8E79-15F1AFCE07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7B8C7B-5475-F44D-A1A2-4F3729CDD55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itle">
  <a:themeElements>
    <a:clrScheme name="Title">
      <a:dk1>
        <a:srgbClr val="323E48"/>
      </a:dk1>
      <a:lt1>
        <a:srgbClr val="F6F2EE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Titl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it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DAD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0737" rtl="0" fontAlgn="auto" latinLnBrk="0" hangingPunct="0">
          <a:lnSpc>
            <a:spcPts val="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all" spc="300" normalizeH="0" baseline="0">
            <a:ln>
              <a:noFill/>
            </a:ln>
            <a:solidFill>
              <a:srgbClr val="323E48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normAutofit/>
      </a:bodyPr>
      <a:lstStyle>
        <a:defPPr marL="0" marR="0" indent="0" algn="ctr" defTabSz="820737" rtl="0" fontAlgn="auto" latinLnBrk="0" hangingPunct="0">
          <a:lnSpc>
            <a:spcPts val="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all" spc="300" normalizeH="0" baseline="0">
            <a:ln>
              <a:noFill/>
            </a:ln>
            <a:solidFill>
              <a:srgbClr val="323E48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itle">
  <a:themeElements>
    <a:clrScheme name="Tit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Titl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it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DAD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0737" rtl="0" fontAlgn="auto" latinLnBrk="0" hangingPunct="0">
          <a:lnSpc>
            <a:spcPts val="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all" spc="300" normalizeH="0" baseline="0">
            <a:ln>
              <a:noFill/>
            </a:ln>
            <a:solidFill>
              <a:srgbClr val="323E48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normAutofit/>
      </a:bodyPr>
      <a:lstStyle>
        <a:defPPr marL="0" marR="0" indent="0" algn="ctr" defTabSz="820737" rtl="0" fontAlgn="auto" latinLnBrk="0" hangingPunct="0">
          <a:lnSpc>
            <a:spcPts val="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all" spc="300" normalizeH="0" baseline="0">
            <a:ln>
              <a:noFill/>
            </a:ln>
            <a:solidFill>
              <a:srgbClr val="323E48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90</Words>
  <Application>Microsoft Macintosh PowerPoint</Application>
  <PresentationFormat>Custom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Avenir Light</vt:lpstr>
      <vt:lpstr>Avenir LT Std 45 Book</vt:lpstr>
      <vt:lpstr>Avenir LT Std 95 Black</vt:lpstr>
      <vt:lpstr>Avenir Roman</vt:lpstr>
      <vt:lpstr>Helvetica</vt:lpstr>
      <vt:lpstr>Helvetica Neue</vt:lpstr>
      <vt:lpstr>Minion LT Bold</vt:lpstr>
      <vt:lpstr>Title</vt:lpstr>
      <vt:lpstr>Cover Slide Title</vt:lpstr>
      <vt:lpstr>AGENDA</vt:lpstr>
      <vt:lpstr>AGENDA with image</vt:lpstr>
      <vt:lpstr>TRANSITION SLIDE (new section)</vt:lpstr>
      <vt:lpstr>TRANSITION WITH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</dc:title>
  <cp:lastModifiedBy>Ricardo Paiba</cp:lastModifiedBy>
  <cp:revision>7</cp:revision>
  <dcterms:modified xsi:type="dcterms:W3CDTF">2025-09-23T18:41:29Z</dcterms:modified>
</cp:coreProperties>
</file>